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0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7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4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7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0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D1BA-9789-4EB2-AE30-19A3B488687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05E8-5BC0-4213-B5BE-854B2610C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8" y="257175"/>
            <a:ext cx="10196512" cy="408622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родителей на тему: Чтение сказки «Курочка Ряба»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88" y="5186362"/>
            <a:ext cx="9210675" cy="127158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Выполнила: Воспитатель </a:t>
            </a:r>
            <a:r>
              <a:rPr lang="ru-RU" sz="4400" dirty="0" err="1" smtClean="0">
                <a:latin typeface="Monotype Corsiva" panose="03010101010201010101" pitchFamily="66" charset="0"/>
              </a:rPr>
              <a:t>Дорогова</a:t>
            </a:r>
            <a:r>
              <a:rPr lang="ru-RU" sz="4400" dirty="0" smtClean="0">
                <a:latin typeface="Monotype Corsiva" panose="03010101010201010101" pitchFamily="66" charset="0"/>
              </a:rPr>
              <a:t> </a:t>
            </a:r>
          </a:p>
          <a:p>
            <a:r>
              <a:rPr lang="ru-RU" sz="4400" dirty="0" smtClean="0">
                <a:latin typeface="Monotype Corsiva" panose="03010101010201010101" pitchFamily="66" charset="0"/>
              </a:rPr>
              <a:t>Анна Николаевна МБДОУ №94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5" name="аудио сказка курочка ряб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1"/>
    </mc:Choice>
    <mc:Fallback>
      <p:transition spd="slow" advTm="4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836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0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75" y="685800"/>
            <a:ext cx="30728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5237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8"/>
    </mc:Choice>
    <mc:Fallback>
      <p:transition spd="slow" advTm="4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723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376" y="514350"/>
            <a:ext cx="43576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кудахчет: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"Не плачь 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дед,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плачь баба,</a:t>
            </a:r>
          </a:p>
        </p:txBody>
      </p:sp>
    </p:spTree>
    <p:extLst>
      <p:ext uri="{BB962C8B-B14F-4D97-AF65-F5344CB8AC3E}">
        <p14:creationId xmlns:p14="http://schemas.microsoft.com/office/powerpoint/2010/main" val="257816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0"/>
    </mc:Choice>
    <mc:Fallback>
      <p:transition spd="slow" advTm="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3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00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850" y="214313"/>
            <a:ext cx="44529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снесу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яичко другое,</a:t>
            </a: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золотое, 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простое".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6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63"/>
    </mc:Choice>
    <mc:Fallback>
      <p:transition spd="slow" advTm="17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4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5"/>
    </mc:Choice>
    <mc:Fallback>
      <p:transition spd="slow" advTm="13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03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9777" y="1079291"/>
            <a:ext cx="3207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себе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баба,</a:t>
            </a:r>
          </a:p>
        </p:txBody>
      </p:sp>
    </p:spTree>
    <p:extLst>
      <p:ext uri="{BB962C8B-B14F-4D97-AF65-F5344CB8AC3E}">
        <p14:creationId xmlns:p14="http://schemas.microsoft.com/office/powerpoint/2010/main" val="164181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7"/>
    </mc:Choice>
    <mc:Fallback>
      <p:transition spd="slow" advTm="5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029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4866" y="1259174"/>
            <a:ext cx="3401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Ряба.</a:t>
            </a:r>
          </a:p>
        </p:txBody>
      </p:sp>
    </p:spTree>
    <p:extLst>
      <p:ext uri="{BB962C8B-B14F-4D97-AF65-F5344CB8AC3E}">
        <p14:creationId xmlns:p14="http://schemas.microsoft.com/office/powerpoint/2010/main" val="327355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43"/>
    </mc:Choice>
    <mc:Fallback>
      <p:transition spd="slow" advTm="17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9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802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6699" y="1800224"/>
            <a:ext cx="3686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Снесла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яичко.</a:t>
            </a:r>
          </a:p>
        </p:txBody>
      </p:sp>
    </p:spTree>
    <p:extLst>
      <p:ext uri="{BB962C8B-B14F-4D97-AF65-F5344CB8AC3E}">
        <p14:creationId xmlns:p14="http://schemas.microsoft.com/office/powerpoint/2010/main" val="377134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8"/>
    </mc:Choice>
    <mc:Fallback>
      <p:transition spd="slow" advTm="3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80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938" y="857250"/>
            <a:ext cx="4000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Яичко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простое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Золотое.</a:t>
            </a:r>
          </a:p>
        </p:txBody>
      </p:sp>
    </p:spTree>
    <p:extLst>
      <p:ext uri="{BB962C8B-B14F-4D97-AF65-F5344CB8AC3E}">
        <p14:creationId xmlns:p14="http://schemas.microsoft.com/office/powerpoint/2010/main" val="302251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83"/>
    </mc:Choice>
    <mc:Fallback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9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330x10000:format=jpg/path/sf278732f8691ebec/image/iabae3f70b834c644/version/133599450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5238" y="514350"/>
            <a:ext cx="42114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   -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разбил.</a:t>
            </a:r>
          </a:p>
        </p:txBody>
      </p:sp>
    </p:spTree>
    <p:extLst>
      <p:ext uri="{BB962C8B-B14F-4D97-AF65-F5344CB8AC3E}">
        <p14:creationId xmlns:p14="http://schemas.microsoft.com/office/powerpoint/2010/main" val="58748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9"/>
    </mc:Choice>
    <mc:Fallback>
      <p:transition spd="slow" advTm="5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723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0925" y="400051"/>
            <a:ext cx="4171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Баба,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 –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разбила.</a:t>
            </a:r>
          </a:p>
        </p:txBody>
      </p:sp>
    </p:spTree>
    <p:extLst>
      <p:ext uri="{BB962C8B-B14F-4D97-AF65-F5344CB8AC3E}">
        <p14:creationId xmlns:p14="http://schemas.microsoft.com/office/powerpoint/2010/main" val="25165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1"/>
    </mc:Choice>
    <mc:Fallback>
      <p:transition spd="slow" advTm="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866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251" y="114300"/>
            <a:ext cx="42576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хвостиком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махнула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Яичко упало 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разбилось</a:t>
            </a:r>
            <a:r>
              <a:rPr lang="ru-RU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52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0"/>
    </mc:Choice>
    <mc:Fallback>
      <p:transition spd="slow" advTm="9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113</Words>
  <Application>Microsoft Office PowerPoint</Application>
  <PresentationFormat>Широкоэкранный</PresentationFormat>
  <Paragraphs>42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для родителей на тему: Чтение сказки «Курочка Ряба»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KrotySOFT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2020-04-20T04:17:32Z</dcterms:created>
  <dcterms:modified xsi:type="dcterms:W3CDTF">2020-04-20T05:23:41Z</dcterms:modified>
</cp:coreProperties>
</file>