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85" r:id="rId4"/>
    <p:sldId id="286" r:id="rId5"/>
    <p:sldId id="258" r:id="rId6"/>
    <p:sldId id="295" r:id="rId7"/>
    <p:sldId id="282" r:id="rId8"/>
    <p:sldId id="293" r:id="rId9"/>
    <p:sldId id="294" r:id="rId10"/>
    <p:sldId id="281" r:id="rId11"/>
    <p:sldId id="265" r:id="rId12"/>
    <p:sldId id="270" r:id="rId13"/>
    <p:sldId id="299" r:id="rId14"/>
    <p:sldId id="300" r:id="rId15"/>
    <p:sldId id="301" r:id="rId16"/>
    <p:sldId id="302" r:id="rId17"/>
    <p:sldId id="303" r:id="rId18"/>
    <p:sldId id="304" r:id="rId19"/>
    <p:sldId id="297" r:id="rId20"/>
    <p:sldId id="288" r:id="rId21"/>
    <p:sldId id="298" r:id="rId22"/>
    <p:sldId id="289" r:id="rId23"/>
    <p:sldId id="262" r:id="rId24"/>
    <p:sldId id="263" r:id="rId25"/>
    <p:sldId id="273" r:id="rId26"/>
    <p:sldId id="274" r:id="rId27"/>
    <p:sldId id="290" r:id="rId28"/>
    <p:sldId id="296" r:id="rId29"/>
    <p:sldId id="30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09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0B325-9F1C-4361-B83D-8EEA7734613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A17D-4ADA-4940-8418-CBA02F26C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50132"/>
      </p:ext>
    </p:extLst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DB27-6CAF-41B2-AF58-271F1830399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89BA-7729-4C73-AF47-15BE31E34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60422"/>
      </p:ext>
    </p:extLst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2D39-560F-4016-A872-1203CE84A2A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BC84-75AC-49FD-912D-FEB36A929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60620"/>
      </p:ext>
    </p:extLst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2896C-153F-4586-A5FD-A2F413261151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5892-0D64-4CDA-BFFF-5DA9DE10B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12780"/>
      </p:ext>
    </p:extLst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5AD4-D27D-4D39-A01B-C7286E61043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CD0D-591D-4094-AAC3-BB0200C3D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89542"/>
      </p:ext>
    </p:extLst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102F1-8975-4ED5-BE00-165CBA38683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51B8-72EC-4102-9ED7-ABF8481B3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1434"/>
      </p:ext>
    </p:extLst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50E3-F07E-4878-8749-AB3B85CB827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6C05-EE26-4718-8066-32564B1C9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11186"/>
      </p:ext>
    </p:extLst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0585-92AD-4981-A7CF-A0D1C5664C3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5312-11D2-40A1-8459-3D5CBFD6F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79385"/>
      </p:ext>
    </p:extLst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02EF-0C47-4657-B051-2DF786136A7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AFBE-2CD6-47E5-A757-D3F7DF16B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16277"/>
      </p:ext>
    </p:extLst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A60A-20EC-41C3-92D5-34E024256E8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DA42-457C-4A85-987D-29B589104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66246"/>
      </p:ext>
    </p:extLst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AB95-D0EF-47A9-8C69-B071B639694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0A3F-D0A7-49F3-AA68-1F004614A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12112"/>
      </p:ext>
    </p:extLst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13A9D4-A58F-4ED2-AF47-1B3F44D01DA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039698-28AC-4DFD-B6DD-CA4BC6583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5;&#1088;&#1077;&#1079;&#1077;&#1085;&#1090;&#1072;&#1094;&#1080;&#1103;%20&#1050;&#1086;&#1089;&#1084;&#1086;&#1089;%203\10%20&#1056;&#1086;&#1078;&#1076;&#1077;&#1085;&#1080;&#1077;%20&#1042;&#1089;&#1077;&#1083;&#1077;&#1085;&#1085;&#1086;&#1081;%20(radio%20mix)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C:\Users\123\Desktop\Фото космос\Космо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:\Для Наташи\Анимашки и картинки\99257319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981075"/>
            <a:ext cx="15113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:\Для Наташи\Анимашки и картинки\4822382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357188"/>
            <a:ext cx="2357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K:\Анимашки и картинки\219248281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43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K:\Анимашки и картинки\306176723[1]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1368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K:\Анимашки и картинки\639628513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1643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K:\Анимашки и картинки\627643102[1]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941888"/>
            <a:ext cx="14398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K:\Анимашки и картинки\853069481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5013325"/>
            <a:ext cx="17684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79712" y="2636912"/>
            <a:ext cx="5627021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ЭТОТ 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ТАИНСТВЕННЫЙ   КОСМОС</a:t>
            </a:r>
          </a:p>
        </p:txBody>
      </p:sp>
      <p:pic>
        <p:nvPicPr>
          <p:cNvPr id="11" name="10 Рождение Вселенной (radio mix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23\Desktop\Фото космос\Зем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3" y="5286388"/>
            <a:ext cx="824086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Земля –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наша планета, третья от Солнца. На ней есть вода и благоприятная атмосфера для поддержания жизни на Земле.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 кажется синей, потому что на две трети покрыта водным пространством и отличается от других планет Солнечной системы тем, что на ней есть жизнь во всём её многообразии форм.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123\Desktop\Фото космос\Лу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1055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5074" y="285728"/>
            <a:ext cx="2928926" cy="61247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Луна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естественный спутник Земли. Это самое близкое к нам небесное тело и пока единственное, на которое высадился человек.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Луна вращается вокруг своей оси с такой же скоростью, с какой и вокруг Земли. Поэтому  мы видим постоянно только одну сторону Луны.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Воды на спутнике обнаружено не было, жизни тоже.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123\Desktop\Фото космос\Вид Земли с Лу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1423" y="5805264"/>
            <a:ext cx="658116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 Земли с Луны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572139"/>
            <a:ext cx="8786873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Марс –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четвёртая планета от Солнца. Примечательна тем, что температура на планете близка к земной. На Марсе есть гора, очертаниями похожая на лицо человека</a:t>
            </a:r>
          </a:p>
        </p:txBody>
      </p:sp>
      <p:pic>
        <p:nvPicPr>
          <p:cNvPr id="14339" name="Picture 2" descr="D:\Для Наташи\К Дню Космонавтики\Фото космос\мар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212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D:\Для Наташи\К Дню Космонавтики\Фото космос\маска на марс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642938"/>
            <a:ext cx="3286125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ля Наташи\К Дню Космонавтики\Фото космос\пояс астероид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286389"/>
            <a:ext cx="878684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Марсом следует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Кольцо астероидов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упорядоченно двигающихся по орбите.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 предположение, что это обломки планеты.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ля Наташи\К Дню Космонавтики\Фото космос\юпи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931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57950" y="357166"/>
            <a:ext cx="2286016" cy="45858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Юпитер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самая большая планета-гигант в Солнечной системе. Она состоит из газа. Имеет очень много спутников (более 60), которые очень разнообразны по виду и составу.</a:t>
            </a:r>
          </a:p>
        </p:txBody>
      </p:sp>
      <p:pic>
        <p:nvPicPr>
          <p:cNvPr id="16388" name="Picture 3" descr="D:\Для Наташи\К Дню Космонавтики\Фото космос\Большое красное пятн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86375"/>
            <a:ext cx="42624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7686" y="5286388"/>
            <a:ext cx="4572032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Большое Красное пятно на Юпитере – это буря которая не прекращается вот уже 300 лет.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 буря больше, чем наша Земля в три раза.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607219" y="4536281"/>
            <a:ext cx="2357438" cy="428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2198" y="857232"/>
            <a:ext cx="2714644" cy="52014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Сатурн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тоже газовая планета гигант , но меньше Юпитера.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Отличительная особенность планеты – это её сказочные кольца, которые состоят из твёрдых обломков, газа и пыли.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Вид Сатурна постоянно не перестаёт завораживать  наблюдателей.</a:t>
            </a:r>
          </a:p>
        </p:txBody>
      </p:sp>
      <p:pic>
        <p:nvPicPr>
          <p:cNvPr id="17411" name="Picture 3" descr="D:\Для Наташи\К Дню Космонавтики\Фото космос\сатур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00075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ля Наташи\К Дню Космонавтики\Фото космос\ур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D:\Для Наташи\К Дню Космонавтики\Фото космос\непту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14612" y="4000504"/>
            <a:ext cx="150019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4000504"/>
            <a:ext cx="157163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Нептун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643446"/>
            <a:ext cx="8786874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Уран и Нептун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также газовые планеты,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намного меньше предыдущих.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Отличительная их черта, что они были открыты не так давно.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Ось Урана как бы лежит «на боку», а у Нептуна в атмосфере бушуют самые сильные ветры среди планет Солнечной системы. Скорость их достигает 2000 километров в час.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ля Наташи\К Дню Космонавтики\Фото космос\плут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0"/>
            <a:ext cx="728662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44" y="4714884"/>
            <a:ext cx="8858311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Плутон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самая последняя из планет Солнечной системы.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Считается планетой-карликом. На сегодняшний день она не относится к списку самостоятельных планет Солнечной системы из-за своего маленького размера.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Происхождение Плутона учёные считают загадкой, предполагают даже, что это «сбежавший» спутник Нептуна.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ля Наташи\К Дню Космонавтики\Фото космос\PIA06890_mode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144000" cy="58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643578"/>
            <a:ext cx="914399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эти наши знания о Солнечной системе были бы недоступны без покорения космоса человеком.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Фото космос\Звездное неб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5286388"/>
            <a:ext cx="871543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Миллиарды Звёзд во Вселенной.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Бескрайнее неизученное пространство.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где-то в этом пространстве живём мы…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:\Для Наташи\К Дню Космонавтики\Фото космос\Белка и Стрелка в скафандр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528637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C:\Users\123\Desktop\Фото космос\Белка и Стре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51816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41431" y="5572140"/>
            <a:ext cx="9226885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Первые космонавты – Белка и Стрелка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стали первыми живыми существами, успешно отправленные в космос в экспериментальных целях и также успешно вернувшиеся обратно на Землю.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3504" y="642918"/>
            <a:ext cx="3786214" cy="54476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Пятьдесят лет назад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 апреля 1961 года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советский космонавт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Юрий Гагарин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стал первым человеком в космосе.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первого испытания было изучение переносимости человеком условий космического полёта.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одного витка вокруг Земли, на высоте нескольких километров Гагарин катапультировался и совершил мягкую посадку на парашюте.</a:t>
            </a:r>
          </a:p>
        </p:txBody>
      </p:sp>
      <p:pic>
        <p:nvPicPr>
          <p:cNvPr id="22531" name="Picture 3" descr="D:\Для Наташи\К Дню Космонавтики\Фото космос\klchas_kosmos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357188"/>
            <a:ext cx="392906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Фото космос\Гагарин в космос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421481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123\Desktop\Фото космос\Гагар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407193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46405" y="5643578"/>
            <a:ext cx="923682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своего знаменитого полёта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Юрий Гагарин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сказал: 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«Облетев Землю в корабле-спутнике я увидел, как прекрасна наша планета. Люди, будем хранить и преумножать эту красоту, а не разрушать её!»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Home\Рабочий стол\Наша папка\Космос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171450"/>
            <a:ext cx="4752976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C:\Users\123\Desktop\Фото космос\Терешков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715016"/>
            <a:ext cx="9144000" cy="8002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женщина космонавт  –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Валентина Терешкова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совершила свой полёт в 1963 году, облетев вокруг Земли 48 раз за трое суток.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123\Desktop\Фото космос\Леоно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C:\Users\123\Desktop\Фото космос\Леонов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887" y="5643578"/>
            <a:ext cx="8724248" cy="123110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космонавт, вышедший в открытый космос –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Алексей Леонов.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произошло в 1965 году. 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выход продолжался всего 12 минут.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Users\123\Desktop\Фото космос\Савиц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-142875"/>
            <a:ext cx="8215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4201" y="5429264"/>
            <a:ext cx="8815618" cy="13542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женщина космонавт, вышедшая в открытый космос  –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Светлана Савицкая.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Это произошло во время её второго полёта в космос в 1984 году. Продолжительность нахождения в космосе составила три с половиной часа.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123\Desktop\Фото космос\Человек на Луне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357938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388" y="0"/>
            <a:ext cx="2714612" cy="66479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человек, высадившийся на Луну –  Астронавт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Нил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Армстронг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(США), командир экипажа.  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программе «Аполлон 11» в 1969 году астронавты высадились на Луну, собрали образцы лунного грунта, сфотографировались на поверхности Луны, установили научные приборы и провели телевизионные сеансы с борта корабля и поверхности Луны.</a:t>
            </a:r>
          </a:p>
        </p:txBody>
      </p:sp>
      <p:pic>
        <p:nvPicPr>
          <p:cNvPr id="27652" name="Picture 4" descr="C:\Users\123\Desktop\Фото космос\Астронавт Нил Армстрон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2875"/>
            <a:ext cx="176371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23\Desktop\Фото космос\Первый спутник Зем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86375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357166"/>
            <a:ext cx="3214710" cy="6524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искусственный спутник Земли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страна запустила 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1957 году. Так началась космическая эра для человечества.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спутник вращался вокруг планеты 92 суток, после чего вышел в атмосферу и сгорел.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 время его работы была собрана различная информация об атмосфере и распространении радиосигналов.</a:t>
            </a:r>
          </a:p>
          <a:p>
            <a:pPr algn="ctr"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123\Desktop\Фото космос\Современный спутник Зем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4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4942" y="1"/>
            <a:ext cx="3929058" cy="75713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Современные искусственные спутники Земли</a:t>
            </a:r>
          </a:p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 очень много и функции их разнообразны:</a:t>
            </a:r>
          </a:p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Астрономические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предназначены для исследования открытого космоса,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Геофизические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предназначены для изучения поверхности Земли,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Метеорологические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предназначены для прогнозирования погоды на Земле,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Телекоммуникационные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предназначены для организации телефонной связи, трансляции телевизионных каналов, передачи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интернет-данных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любые точки Земли,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другие.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Для Наташи\К Дню Космонавтики\Фото космос\вселенна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5143512"/>
            <a:ext cx="9143999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ещё неизученного во Вселенной!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Миллиарды Звёзд и планет. И быть может на какой-нибудь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жизнь,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которая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хоть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немного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похожа на нашу…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Изучение космоса продолжается!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Фото космос\Галактика Млечный пу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234" y="5500702"/>
            <a:ext cx="8503545" cy="14157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iriam" pitchFamily="34" charset="-79"/>
              </a:rPr>
              <a:t>Наша Галактика – Млечный путь.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iriam" pitchFamily="34" charset="-79"/>
              </a:rPr>
              <a:t> Она спиралевидная. Мы находимся на расстоянии 30000 световых лет от центра галактики, практически ближе к её краю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iriam" pitchFamily="34" charset="-79"/>
              </a:rPr>
              <a:t> (1 световой год равен 10 триллионам километров).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Фото космос\Туманность Андроме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979" y="5715016"/>
            <a:ext cx="8912055" cy="12926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Ближайшая к нам Галактика – Туманность Андромеды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 тоже имеет спиралевидную форму.  Она находится от нас на расстоянии два с половиной миллиона световых лет.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Для Наташи\К Дню Космонавтики\Фото космос\1258389016_solnechnaja_sistema3_p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1440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Documents and Settings\Home\Рабочий стол\Наша папка\Космос\6[1]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30003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3270" y="5572140"/>
            <a:ext cx="691747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живём в Солнечной системе.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центре неё находится Звезда – Солнце,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вокруг которого вращается девять планет.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46102545" y="2967335"/>
            <a:ext cx="8249373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Солнце — это ближайшая к Земле звезда. Оно живет своей звездной жизнью уже около 5 миллиардов лет.</a:t>
            </a:r>
          </a:p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Солнце является основным источником энергии на Земле.</a:t>
            </a:r>
          </a:p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Оно вместе с планетами постоянно вращается вокруг центра галактики, делая один оборот более чем за 200 миллионов лет.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43446"/>
            <a:ext cx="9143999" cy="196977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Солнце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это ближайшая к Земле звезда, представляющая собой огромный шар из водородно-гелиевой плазмы.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Оно живёт своей звёздной жизнью вот уже около 5 миллиардов лет.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Солнце является основным источником энергии на Земле.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Оно вместе с планетами постоянно вращается вокруг центра галактики,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делая один оборот более чем за 200 миллионов лет.</a:t>
            </a:r>
          </a:p>
        </p:txBody>
      </p:sp>
      <p:pic>
        <p:nvPicPr>
          <p:cNvPr id="7172" name="Picture 2" descr="D:\Для Наташи\К Дню Космонавтики\Фото космос\Солнц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D:\Для Наташи\К Дню Космонавтики\Фото космос\Корональная ду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esktop\Фото космос\Плане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504363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8239" y="6072206"/>
            <a:ext cx="930049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Планеты Солнечной системы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0" y="71438"/>
            <a:ext cx="16430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Юпитер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5715000" y="500063"/>
            <a:ext cx="17145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Сатурн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214563" y="4857750"/>
            <a:ext cx="1143000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Уран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6643688" y="5143500"/>
            <a:ext cx="128587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Нептун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1857375" y="5500688"/>
            <a:ext cx="1357313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Земля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6929438" y="5715000"/>
            <a:ext cx="128587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Плутон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3714750" y="5214938"/>
            <a:ext cx="1214438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Венера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4500563" y="5929313"/>
            <a:ext cx="100012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Марс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5143500" y="5429250"/>
            <a:ext cx="14287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Меркурий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Для Наташи\К Дню Космонавтики\Фото космос\Меркур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6367463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389" y="357166"/>
            <a:ext cx="2500330" cy="57861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Меркурий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самая ближайшая к Солнцу планета. Поверхность планеты представляет выжженную Солнцем  пустыню.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Меркурии самый резкий перепад температуры – днём она достигает +430 градусов, а ночью  -180.</a:t>
            </a:r>
          </a:p>
          <a:p>
            <a:pPr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ля Наташи\К Дню Космонавтики\Фото космос\вен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592931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72198" y="571479"/>
            <a:ext cx="2857520" cy="5509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Венера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вторая от Солнца планета. Она имеет свою атмосферу, но в отличии от земной в ней содержатся ядовитые для человека газы. Температура очень высокая  +500 градусов.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Венера абсолютна суха, на ней нет воды, поверхность покрыта раскалёнными потоками лавы.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1060</Words>
  <Application>Microsoft Office PowerPoint</Application>
  <PresentationFormat>Экран (4:3)</PresentationFormat>
  <Paragraphs>104</Paragraphs>
  <Slides>29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Подгорнова</dc:creator>
  <cp:lastModifiedBy>RePack by Diakov</cp:lastModifiedBy>
  <cp:revision>108</cp:revision>
  <dcterms:modified xsi:type="dcterms:W3CDTF">2020-04-22T09:03:16Z</dcterms:modified>
</cp:coreProperties>
</file>