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7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8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3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5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4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4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0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2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8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5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DFD2-21EA-4B42-9C3A-8369DA1BCDE4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146D-8A99-4A35-A9AD-209A7634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jsredir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F%D1%83%D1%82%D0%BD%D0%B8%D0%BA-5" TargetMode="External"/><Relationship Id="rId13" Type="http://schemas.openxmlformats.org/officeDocument/2006/relationships/hyperlink" Target="https://ru.wikipedia.org/wiki/%D0%9A%D0%BE%D1%81%D0%BC%D0%B8%D1%87%D0%B5%D1%81%D0%BA%D0%BE%D0%B5_%D0%B8%D0%B7%D0%BB%D1%83%D1%87%D0%B5%D0%BD%D0%B8%D0%B5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ru.wikipedia.org/wiki/%D0%9A%D0%BE%D1%81%D0%BC%D0%B8%D1%87%D0%B5%D1%81%D0%BA%D0%B8%D0%B9_%D0%BF%D0%BE%D0%BB%D1%91%D1%82" TargetMode="External"/><Relationship Id="rId12" Type="http://schemas.openxmlformats.org/officeDocument/2006/relationships/hyperlink" Target="https://ru.wikipedia.org/wiki/%D0%9D%D0%B5%D0%B2%D0%B5%D1%81%D0%BE%D0%BC%D0%BE%D1%81%D1%82%D1%8C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ru.wikipedia.org/wiki/%D0%9E%D1%80%D0%B1%D0%B8%D1%82%D0%B0%D0%BB%D1%8C%D0%BD%D1%8B%D0%B9_%D0%BA%D0%BE%D1%81%D0%BC%D0%B8%D1%87%D0%B5%D1%81%D0%BA%D0%B8%D0%B9_%D0%BF%D0%BE%D0%BB%D1%91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E%D1%81%D0%BC%D0%BE%D0%BD%D0%B0%D0%B2%D1%82" TargetMode="External"/><Relationship Id="rId11" Type="http://schemas.openxmlformats.org/officeDocument/2006/relationships/hyperlink" Target="https://ru.wikipedia.org/wiki/%D0%9F%D0%B5%D1%80%D0%B5%D0%B3%D1%80%D1%83%D0%B7%D0%BA%D0%B0_(%D0%BB%D0%B5%D1%82%D0%B0%D1%82%D0%B5%D0%BB%D1%8C%D0%BD%D1%8B%D0%B5_%D0%B0%D0%BF%D0%BF%D0%B0%D1%80%D0%B0%D1%82%D1%8B)" TargetMode="External"/><Relationship Id="rId5" Type="http://schemas.openxmlformats.org/officeDocument/2006/relationships/hyperlink" Target="https://ru.wikipedia.org/wiki/%D0%A1%D0%BE%D0%B1%D0%B0%D0%BA%D0%B0" TargetMode="External"/><Relationship Id="rId15" Type="http://schemas.openxmlformats.org/officeDocument/2006/relationships/hyperlink" Target="https://ru.wikipedia.org/wiki/%D0%97%D0%B5%D0%BC%D0%BB%D1%8F" TargetMode="External"/><Relationship Id="rId10" Type="http://schemas.openxmlformats.org/officeDocument/2006/relationships/hyperlink" Target="https://ru.wikipedia.org/wiki/1960_%D0%B3%D0%BE%D0%B4" TargetMode="External"/><Relationship Id="rId4" Type="http://schemas.openxmlformats.org/officeDocument/2006/relationships/hyperlink" Target="https://ru.wikipedia.org/wiki/%D0%A1%D0%BE%D0%B2%D0%B5%D1%82%D1%81%D0%BA%D0%B8%D0%B9_%D0%A1%D0%BE%D1%8E%D0%B7" TargetMode="External"/><Relationship Id="rId9" Type="http://schemas.openxmlformats.org/officeDocument/2006/relationships/hyperlink" Target="https://ru.wikipedia.org/wiki/19_%D0%B0%D0%B2%D0%B3%D1%83%D1%81%D1%82%D0%B0" TargetMode="External"/><Relationship Id="rId14" Type="http://schemas.openxmlformats.org/officeDocument/2006/relationships/hyperlink" Target="https://ru.wikipedia.org/wiki/%D0%9D%D0%B0%D1%81%D0%BB%D0%B5%D0%B4%D1%81%D1%82%D0%B2%D0%B5%D0%BD%D0%BD%D0%BE%D1%81%D1%82%D1%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jsredir%20(2)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79;&#1072;&#1075;&#1088;&#1091;&#1078;&#1077;&#1085;&#1085;&#1086;&#1077;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79;&#1072;&#1075;&#1088;&#1091;&#1078;&#1077;&#1085;&#1085;&#1086;&#1077;%20(1)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ptforschool.ru/fony/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609456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814946" y="277076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Космическое путешествие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466110" y="462713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Смирнова М.В.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кв.к.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sh_-_Kosmonavtov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ptforschool.ru/fony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ds04.infourok.ru/uploads/ex/0917/0015b3f6-aeb8fe8e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bs.twimg.com/media/D39s8SEVUAES7W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988" y="1136073"/>
            <a:ext cx="3253984" cy="4807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ptforschool.ru/fony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cdn.cadelta.ru/media/articles/id3562/cover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67510"/>
            <a:ext cx="8779163" cy="5828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ptforschool.ru/fony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elka and Strelka.Space Dogs.Real-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" y="1049480"/>
            <a:ext cx="4197745" cy="3162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1492" y="243476"/>
            <a:ext cx="68857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и Стрелка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Советский Союз"/>
              </a:rPr>
              <a:t>советские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Собака"/>
              </a:rPr>
              <a:t>собаки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осмонавт"/>
              </a:rPr>
              <a:t>космонавты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совершившие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Космический полёт"/>
              </a:rPr>
              <a:t>космический полёт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корабле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Спутник-5"/>
              </a:rPr>
              <a:t>Спутник-5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19 августа"/>
              </a:rPr>
              <a:t>19 августа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1960 год"/>
              </a:rPr>
              <a:t>1960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1960 год"/>
              </a:rPr>
              <a:t>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полёта было исследование влияния на организм животных и других биологических объектов факторов космического полёта: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Перегрузка (летательные аппараты)"/>
              </a:rPr>
              <a:t>перегрузка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длительная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Невесомость"/>
              </a:rPr>
              <a:t>невесомость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переход от перегрузок к невесомости и обратно, изучение действия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Космическое излучение"/>
              </a:rPr>
              <a:t>космической радиации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животные и растительные организмы, на состояние их жизнедеятельности и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Наследственность"/>
              </a:rPr>
              <a:t>наследственность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отработка систем, обеспечивающих жизнедеятельность человека, безопасность полёта и благополучное возвращение на Землю. Также было проведено несколько медико-биологических экспериментов и научных исследований космического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Полёт продолжался более 25 часов. За это время корабль совершил 17 полных витков вокруг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Земля"/>
              </a:rPr>
              <a:t>Земли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Белка и Стрелка стали первыми животными, которые совершили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Орбитальный космический полёт"/>
              </a:rPr>
              <a:t>орбитальный космический полёт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успешно вернулись на Землю.</a:t>
            </a:r>
            <a:endParaRPr lang="ru-RU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ptforschool.ru/fony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culture.ru/storage/images/383aefa6dfbed02a8c5925e1ac9ed8df/85b1130fa9ac048fe50d2007b9b90169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64" y="457991"/>
            <a:ext cx="8883072" cy="5554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ptforschool.ru/fony/09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46909" y="229971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Космос. Энциклопедия для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30</Words>
  <Application>Microsoft Office PowerPoint</Application>
  <PresentationFormat>Широкоэкранный</PresentationFormat>
  <Paragraphs>10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2020-04-18T03:39:21Z</dcterms:created>
  <dcterms:modified xsi:type="dcterms:W3CDTF">2020-04-19T02:55:29Z</dcterms:modified>
</cp:coreProperties>
</file>